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58" r:id="rId6"/>
    <p:sldId id="259" r:id="rId7"/>
    <p:sldId id="264" r:id="rId8"/>
    <p:sldId id="260" r:id="rId9"/>
    <p:sldId id="261" r:id="rId10"/>
    <p:sldId id="262" r:id="rId11"/>
    <p:sldId id="263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0C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5122AE-365C-4450-A023-5ACAC5CE8967}" v="11" dt="2021-12-09T02:36:27.2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79" d="100"/>
          <a:sy n="79" d="100"/>
        </p:scale>
        <p:origin x="86" y="4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tigala S D" userId="31997195-9196-4610-bdfe-61966ad5cae8" providerId="ADAL" clId="{A05122AE-365C-4450-A023-5ACAC5CE8967}"/>
    <pc:docChg chg="custSel addSld delSld modSld sldOrd">
      <pc:chgData name="Pitigala S D" userId="31997195-9196-4610-bdfe-61966ad5cae8" providerId="ADAL" clId="{A05122AE-365C-4450-A023-5ACAC5CE8967}" dt="2021-12-09T02:36:50.774" v="96" actId="14100"/>
      <pc:docMkLst>
        <pc:docMk/>
      </pc:docMkLst>
      <pc:sldChg chg="modTransition">
        <pc:chgData name="Pitigala S D" userId="31997195-9196-4610-bdfe-61966ad5cae8" providerId="ADAL" clId="{A05122AE-365C-4450-A023-5ACAC5CE8967}" dt="2021-12-08T11:08:53.080" v="33"/>
        <pc:sldMkLst>
          <pc:docMk/>
          <pc:sldMk cId="1626877339" sldId="258"/>
        </pc:sldMkLst>
      </pc:sldChg>
      <pc:sldChg chg="modTransition">
        <pc:chgData name="Pitigala S D" userId="31997195-9196-4610-bdfe-61966ad5cae8" providerId="ADAL" clId="{A05122AE-365C-4450-A023-5ACAC5CE8967}" dt="2021-12-08T11:09:11.587" v="34"/>
        <pc:sldMkLst>
          <pc:docMk/>
          <pc:sldMk cId="285090043" sldId="259"/>
        </pc:sldMkLst>
      </pc:sldChg>
      <pc:sldChg chg="modTransition">
        <pc:chgData name="Pitigala S D" userId="31997195-9196-4610-bdfe-61966ad5cae8" providerId="ADAL" clId="{A05122AE-365C-4450-A023-5ACAC5CE8967}" dt="2021-12-08T11:11:12.897" v="36"/>
        <pc:sldMkLst>
          <pc:docMk/>
          <pc:sldMk cId="2357147111" sldId="260"/>
        </pc:sldMkLst>
      </pc:sldChg>
      <pc:sldChg chg="modTransition">
        <pc:chgData name="Pitigala S D" userId="31997195-9196-4610-bdfe-61966ad5cae8" providerId="ADAL" clId="{A05122AE-365C-4450-A023-5ACAC5CE8967}" dt="2021-12-08T11:11:18.800" v="37"/>
        <pc:sldMkLst>
          <pc:docMk/>
          <pc:sldMk cId="2096609367" sldId="261"/>
        </pc:sldMkLst>
      </pc:sldChg>
      <pc:sldChg chg="modTransition">
        <pc:chgData name="Pitigala S D" userId="31997195-9196-4610-bdfe-61966ad5cae8" providerId="ADAL" clId="{A05122AE-365C-4450-A023-5ACAC5CE8967}" dt="2021-12-08T11:11:28.743" v="38"/>
        <pc:sldMkLst>
          <pc:docMk/>
          <pc:sldMk cId="57617517" sldId="262"/>
        </pc:sldMkLst>
      </pc:sldChg>
      <pc:sldChg chg="modTransition">
        <pc:chgData name="Pitigala S D" userId="31997195-9196-4610-bdfe-61966ad5cae8" providerId="ADAL" clId="{A05122AE-365C-4450-A023-5ACAC5CE8967}" dt="2021-12-08T11:11:34.732" v="39"/>
        <pc:sldMkLst>
          <pc:docMk/>
          <pc:sldMk cId="2972409011" sldId="263"/>
        </pc:sldMkLst>
      </pc:sldChg>
      <pc:sldChg chg="modTransition">
        <pc:chgData name="Pitigala S D" userId="31997195-9196-4610-bdfe-61966ad5cae8" providerId="ADAL" clId="{A05122AE-365C-4450-A023-5ACAC5CE8967}" dt="2021-12-08T11:11:01.355" v="35"/>
        <pc:sldMkLst>
          <pc:docMk/>
          <pc:sldMk cId="3814940624" sldId="264"/>
        </pc:sldMkLst>
      </pc:sldChg>
      <pc:sldChg chg="addSp delSp modSp new mod ord modTransition">
        <pc:chgData name="Pitigala S D" userId="31997195-9196-4610-bdfe-61966ad5cae8" providerId="ADAL" clId="{A05122AE-365C-4450-A023-5ACAC5CE8967}" dt="2021-12-08T11:11:40.078" v="40"/>
        <pc:sldMkLst>
          <pc:docMk/>
          <pc:sldMk cId="386194763" sldId="265"/>
        </pc:sldMkLst>
        <pc:spChg chg="mod">
          <ac:chgData name="Pitigala S D" userId="31997195-9196-4610-bdfe-61966ad5cae8" providerId="ADAL" clId="{A05122AE-365C-4450-A023-5ACAC5CE8967}" dt="2021-12-08T11:07:43.218" v="29" actId="1076"/>
          <ac:spMkLst>
            <pc:docMk/>
            <pc:sldMk cId="386194763" sldId="265"/>
            <ac:spMk id="2" creationId="{46597E36-016F-452E-853C-6A1AE890D634}"/>
          </ac:spMkLst>
        </pc:spChg>
        <pc:spChg chg="del">
          <ac:chgData name="Pitigala S D" userId="31997195-9196-4610-bdfe-61966ad5cae8" providerId="ADAL" clId="{A05122AE-365C-4450-A023-5ACAC5CE8967}" dt="2021-12-08T11:07:24.604" v="21" actId="931"/>
          <ac:spMkLst>
            <pc:docMk/>
            <pc:sldMk cId="386194763" sldId="265"/>
            <ac:spMk id="3" creationId="{9DE0A32A-08F8-497B-A71A-CCF862589312}"/>
          </ac:spMkLst>
        </pc:spChg>
        <pc:picChg chg="add mod">
          <ac:chgData name="Pitigala S D" userId="31997195-9196-4610-bdfe-61966ad5cae8" providerId="ADAL" clId="{A05122AE-365C-4450-A023-5ACAC5CE8967}" dt="2021-12-08T11:07:48.511" v="30" actId="14100"/>
          <ac:picMkLst>
            <pc:docMk/>
            <pc:sldMk cId="386194763" sldId="265"/>
            <ac:picMk id="5" creationId="{190E6C07-0169-41DB-BF72-45A67FADE685}"/>
          </ac:picMkLst>
        </pc:picChg>
      </pc:sldChg>
      <pc:sldChg chg="addSp delSp modSp new mod">
        <pc:chgData name="Pitigala S D" userId="31997195-9196-4610-bdfe-61966ad5cae8" providerId="ADAL" clId="{A05122AE-365C-4450-A023-5ACAC5CE8967}" dt="2021-12-09T02:30:59.458" v="72" actId="1076"/>
        <pc:sldMkLst>
          <pc:docMk/>
          <pc:sldMk cId="843917486" sldId="266"/>
        </pc:sldMkLst>
        <pc:spChg chg="mod">
          <ac:chgData name="Pitigala S D" userId="31997195-9196-4610-bdfe-61966ad5cae8" providerId="ADAL" clId="{A05122AE-365C-4450-A023-5ACAC5CE8967}" dt="2021-12-09T02:30:10.895" v="62" actId="1076"/>
          <ac:spMkLst>
            <pc:docMk/>
            <pc:sldMk cId="843917486" sldId="266"/>
            <ac:spMk id="2" creationId="{D35CA250-30DF-4DB5-A09F-A4641FD14076}"/>
          </ac:spMkLst>
        </pc:spChg>
        <pc:spChg chg="del mod">
          <ac:chgData name="Pitigala S D" userId="31997195-9196-4610-bdfe-61966ad5cae8" providerId="ADAL" clId="{A05122AE-365C-4450-A023-5ACAC5CE8967}" dt="2021-12-09T02:30:33.474" v="64" actId="931"/>
          <ac:spMkLst>
            <pc:docMk/>
            <pc:sldMk cId="843917486" sldId="266"/>
            <ac:spMk id="3" creationId="{69D70AF5-FB9A-4CDF-99FC-807F54F11A79}"/>
          </ac:spMkLst>
        </pc:spChg>
        <pc:picChg chg="add mod">
          <ac:chgData name="Pitigala S D" userId="31997195-9196-4610-bdfe-61966ad5cae8" providerId="ADAL" clId="{A05122AE-365C-4450-A023-5ACAC5CE8967}" dt="2021-12-09T02:30:59.458" v="72" actId="1076"/>
          <ac:picMkLst>
            <pc:docMk/>
            <pc:sldMk cId="843917486" sldId="266"/>
            <ac:picMk id="5" creationId="{DEB790D3-8CDB-47C7-9DD6-8AA241D50F1C}"/>
          </ac:picMkLst>
        </pc:picChg>
      </pc:sldChg>
      <pc:sldChg chg="addSp delSp modSp new mod setBg">
        <pc:chgData name="Pitigala S D" userId="31997195-9196-4610-bdfe-61966ad5cae8" providerId="ADAL" clId="{A05122AE-365C-4450-A023-5ACAC5CE8967}" dt="2021-12-09T02:36:50.774" v="96" actId="14100"/>
        <pc:sldMkLst>
          <pc:docMk/>
          <pc:sldMk cId="487074255" sldId="267"/>
        </pc:sldMkLst>
        <pc:spChg chg="del">
          <ac:chgData name="Pitigala S D" userId="31997195-9196-4610-bdfe-61966ad5cae8" providerId="ADAL" clId="{A05122AE-365C-4450-A023-5ACAC5CE8967}" dt="2021-12-09T02:36:01.407" v="87" actId="478"/>
          <ac:spMkLst>
            <pc:docMk/>
            <pc:sldMk cId="487074255" sldId="267"/>
            <ac:spMk id="2" creationId="{2A245FF8-19D2-4DB2-9479-32EA8770D44B}"/>
          </ac:spMkLst>
        </pc:spChg>
        <pc:spChg chg="del">
          <ac:chgData name="Pitigala S D" userId="31997195-9196-4610-bdfe-61966ad5cae8" providerId="ADAL" clId="{A05122AE-365C-4450-A023-5ACAC5CE8967}" dt="2021-12-09T02:36:27.297" v="88" actId="931"/>
          <ac:spMkLst>
            <pc:docMk/>
            <pc:sldMk cId="487074255" sldId="267"/>
            <ac:spMk id="3" creationId="{0BC8D2B1-B3B2-42C8-A7C4-979F620E444E}"/>
          </ac:spMkLst>
        </pc:spChg>
        <pc:spChg chg="add">
          <ac:chgData name="Pitigala S D" userId="31997195-9196-4610-bdfe-61966ad5cae8" providerId="ADAL" clId="{A05122AE-365C-4450-A023-5ACAC5CE8967}" dt="2021-12-09T02:36:32.582" v="91" actId="26606"/>
          <ac:spMkLst>
            <pc:docMk/>
            <pc:sldMk cId="487074255" sldId="267"/>
            <ac:spMk id="10" creationId="{1E94681D-2A4C-4A8D-B9B5-31D440D0328D}"/>
          </ac:spMkLst>
        </pc:spChg>
        <pc:spChg chg="add">
          <ac:chgData name="Pitigala S D" userId="31997195-9196-4610-bdfe-61966ad5cae8" providerId="ADAL" clId="{A05122AE-365C-4450-A023-5ACAC5CE8967}" dt="2021-12-09T02:36:32.582" v="91" actId="26606"/>
          <ac:spMkLst>
            <pc:docMk/>
            <pc:sldMk cId="487074255" sldId="267"/>
            <ac:spMk id="12" creationId="{4EC7E010-C712-408D-9787-0842AFC9F4BB}"/>
          </ac:spMkLst>
        </pc:spChg>
        <pc:spChg chg="add">
          <ac:chgData name="Pitigala S D" userId="31997195-9196-4610-bdfe-61966ad5cae8" providerId="ADAL" clId="{A05122AE-365C-4450-A023-5ACAC5CE8967}" dt="2021-12-09T02:36:32.582" v="91" actId="26606"/>
          <ac:spMkLst>
            <pc:docMk/>
            <pc:sldMk cId="487074255" sldId="267"/>
            <ac:spMk id="14" creationId="{0503FCEF-A9BA-4991-9220-E36615FB8B53}"/>
          </ac:spMkLst>
        </pc:spChg>
        <pc:spChg chg="add">
          <ac:chgData name="Pitigala S D" userId="31997195-9196-4610-bdfe-61966ad5cae8" providerId="ADAL" clId="{A05122AE-365C-4450-A023-5ACAC5CE8967}" dt="2021-12-09T02:36:32.582" v="91" actId="26606"/>
          <ac:spMkLst>
            <pc:docMk/>
            <pc:sldMk cId="487074255" sldId="267"/>
            <ac:spMk id="16" creationId="{9664D085-C814-4D74-BCE0-2059F0DC0434}"/>
          </ac:spMkLst>
        </pc:spChg>
        <pc:spChg chg="add">
          <ac:chgData name="Pitigala S D" userId="31997195-9196-4610-bdfe-61966ad5cae8" providerId="ADAL" clId="{A05122AE-365C-4450-A023-5ACAC5CE8967}" dt="2021-12-09T02:36:32.582" v="91" actId="26606"/>
          <ac:spMkLst>
            <pc:docMk/>
            <pc:sldMk cId="487074255" sldId="267"/>
            <ac:spMk id="18" creationId="{DDA5539E-D8B4-4F5A-B46F-C304F5D7A847}"/>
          </ac:spMkLst>
        </pc:spChg>
        <pc:picChg chg="add mod">
          <ac:chgData name="Pitigala S D" userId="31997195-9196-4610-bdfe-61966ad5cae8" providerId="ADAL" clId="{A05122AE-365C-4450-A023-5ACAC5CE8967}" dt="2021-12-09T02:36:50.774" v="96" actId="14100"/>
          <ac:picMkLst>
            <pc:docMk/>
            <pc:sldMk cId="487074255" sldId="267"/>
            <ac:picMk id="5" creationId="{C65A24C3-3B25-4E56-9A17-50629075F31E}"/>
          </ac:picMkLst>
        </pc:picChg>
      </pc:sldChg>
      <pc:sldChg chg="new del">
        <pc:chgData name="Pitigala S D" userId="31997195-9196-4610-bdfe-61966ad5cae8" providerId="ADAL" clId="{A05122AE-365C-4450-A023-5ACAC5CE8967}" dt="2021-12-09T02:33:55.334" v="85" actId="2696"/>
        <pc:sldMkLst>
          <pc:docMk/>
          <pc:sldMk cId="1010968111" sldId="267"/>
        </pc:sldMkLst>
      </pc:sldChg>
      <pc:sldChg chg="modSp new del mod">
        <pc:chgData name="Pitigala S D" userId="31997195-9196-4610-bdfe-61966ad5cae8" providerId="ADAL" clId="{A05122AE-365C-4450-A023-5ACAC5CE8967}" dt="2021-12-09T02:33:30.108" v="83" actId="2696"/>
        <pc:sldMkLst>
          <pc:docMk/>
          <pc:sldMk cId="3456420739" sldId="267"/>
        </pc:sldMkLst>
        <pc:spChg chg="mod">
          <ac:chgData name="Pitigala S D" userId="31997195-9196-4610-bdfe-61966ad5cae8" providerId="ADAL" clId="{A05122AE-365C-4450-A023-5ACAC5CE8967}" dt="2021-12-09T02:33:14.506" v="82" actId="20577"/>
          <ac:spMkLst>
            <pc:docMk/>
            <pc:sldMk cId="3456420739" sldId="267"/>
            <ac:spMk id="2" creationId="{6344E630-EE46-4388-9B2C-6A8699B742C8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12/9/2021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12/9/2021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image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64" name="Rectangle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Rectangle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4" y="2613547"/>
            <a:ext cx="4775075" cy="1630906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rgbClr val="7030A0"/>
                </a:solidFill>
                <a:latin typeface="Algerian" panose="04020705040A02060702" pitchFamily="82" charset="0"/>
              </a:rPr>
              <a:t>WEB  APPLICATION  FOR</a:t>
            </a:r>
            <a:br>
              <a:rPr lang="en-US" sz="2800" b="1" dirty="0">
                <a:solidFill>
                  <a:srgbClr val="7030A0"/>
                </a:solidFill>
                <a:latin typeface="Algerian" panose="04020705040A02060702" pitchFamily="82" charset="0"/>
              </a:rPr>
            </a:br>
            <a:br>
              <a:rPr lang="en-US" sz="2800" b="1" dirty="0">
                <a:solidFill>
                  <a:srgbClr val="7030A0"/>
                </a:solidFill>
                <a:latin typeface="Algerian" panose="04020705040A02060702" pitchFamily="82" charset="0"/>
              </a:rPr>
            </a:br>
            <a:r>
              <a:rPr lang="en-US" sz="2800" b="1" dirty="0">
                <a:solidFill>
                  <a:srgbClr val="7030A0"/>
                </a:solidFill>
                <a:latin typeface="Algerian" panose="04020705040A02060702" pitchFamily="82" charset="0"/>
              </a:rPr>
              <a:t>PATHUM DANANSOORIYA</a:t>
            </a:r>
            <a:br>
              <a:rPr lang="en-US" sz="2800" b="1" dirty="0">
                <a:solidFill>
                  <a:srgbClr val="7030A0"/>
                </a:solidFill>
                <a:latin typeface="Algerian" panose="04020705040A02060702" pitchFamily="82" charset="0"/>
              </a:rPr>
            </a:br>
            <a:br>
              <a:rPr lang="en-US" sz="2800" b="1" dirty="0">
                <a:solidFill>
                  <a:srgbClr val="7030A0"/>
                </a:solidFill>
                <a:latin typeface="Algerian" panose="04020705040A02060702" pitchFamily="82" charset="0"/>
              </a:rPr>
            </a:br>
            <a:r>
              <a:rPr lang="en-US" sz="2800" b="1" dirty="0">
                <a:solidFill>
                  <a:srgbClr val="7030A0"/>
                </a:solidFill>
                <a:latin typeface="Algerian" panose="04020705040A02060702" pitchFamily="82" charset="0"/>
              </a:rPr>
              <a:t>CULTURAL ENSAMBLE</a:t>
            </a:r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CA250-30DF-4DB5-A09F-A4641FD14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948" y="110031"/>
            <a:ext cx="10058400" cy="1371600"/>
          </a:xfrm>
        </p:spPr>
        <p:txBody>
          <a:bodyPr>
            <a:normAutofit/>
          </a:bodyPr>
          <a:lstStyle/>
          <a:p>
            <a:r>
              <a:rPr lang="en-US" sz="2800" b="1" u="sng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ADMIN LOGIN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EB790D3-8CDB-47C7-9DD6-8AA241D50F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0348" y="1010364"/>
            <a:ext cx="8507895" cy="5433391"/>
          </a:xfrm>
        </p:spPr>
      </p:pic>
    </p:spTree>
    <p:extLst>
      <p:ext uri="{BB962C8B-B14F-4D97-AF65-F5344CB8AC3E}">
        <p14:creationId xmlns:p14="http://schemas.microsoft.com/office/powerpoint/2010/main" val="843917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45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C65A24C3-3B25-4E56-9A17-50629075F3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1251" y="583660"/>
            <a:ext cx="8715983" cy="5719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074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5DC20-40AA-44EB-B425-F51FC76D0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4247" y="0"/>
            <a:ext cx="10058400" cy="1371600"/>
          </a:xfrm>
        </p:spPr>
        <p:txBody>
          <a:bodyPr>
            <a:normAutofit/>
          </a:bodyPr>
          <a:lstStyle/>
          <a:p>
            <a:r>
              <a:rPr lang="en-US" sz="2800" b="1" u="sng" dirty="0">
                <a:solidFill>
                  <a:srgbClr val="040CB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HOME PAGE</a:t>
            </a:r>
          </a:p>
        </p:txBody>
      </p:sp>
      <p:pic>
        <p:nvPicPr>
          <p:cNvPr id="9" name="Content Placeholder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31D4490-3AE8-4209-9125-6DE9485107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4247" y="1127557"/>
            <a:ext cx="9552562" cy="5273244"/>
          </a:xfrm>
        </p:spPr>
      </p:pic>
    </p:spTree>
    <p:extLst>
      <p:ext uri="{BB962C8B-B14F-4D97-AF65-F5344CB8AC3E}">
        <p14:creationId xmlns:p14="http://schemas.microsoft.com/office/powerpoint/2010/main" val="1626877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F44FA-AABF-45A2-826B-ED1213A2B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7" y="114449"/>
            <a:ext cx="10058400" cy="1371600"/>
          </a:xfrm>
        </p:spPr>
        <p:txBody>
          <a:bodyPr>
            <a:normAutofit/>
          </a:bodyPr>
          <a:lstStyle/>
          <a:p>
            <a:r>
              <a:rPr lang="en-US" sz="2400" u="sng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LOGIN PAGE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140C776-BA20-4EBA-BF1D-FCF7A44F64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337" y="1001949"/>
            <a:ext cx="9095362" cy="5447489"/>
          </a:xfrm>
        </p:spPr>
      </p:pic>
    </p:spTree>
    <p:extLst>
      <p:ext uri="{BB962C8B-B14F-4D97-AF65-F5344CB8AC3E}">
        <p14:creationId xmlns:p14="http://schemas.microsoft.com/office/powerpoint/2010/main" val="28509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E788B-0C48-4537-9DC3-EB327309B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179" y="82919"/>
            <a:ext cx="10058400" cy="1371600"/>
          </a:xfrm>
        </p:spPr>
        <p:txBody>
          <a:bodyPr>
            <a:normAutofit/>
          </a:bodyPr>
          <a:lstStyle/>
          <a:p>
            <a:r>
              <a:rPr lang="en-US" sz="2400" b="1" u="sng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SIGNUP PAGE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8367913-E251-4CA0-BE92-F4C8F9CC67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1838" y="418289"/>
            <a:ext cx="7490297" cy="5972785"/>
          </a:xfrm>
        </p:spPr>
      </p:pic>
    </p:spTree>
    <p:extLst>
      <p:ext uri="{BB962C8B-B14F-4D97-AF65-F5344CB8AC3E}">
        <p14:creationId xmlns:p14="http://schemas.microsoft.com/office/powerpoint/2010/main" val="381494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763D2-CCA2-4006-BBEA-FE71EB58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79" y="-87549"/>
            <a:ext cx="10058400" cy="1371600"/>
          </a:xfrm>
        </p:spPr>
        <p:txBody>
          <a:bodyPr>
            <a:normAutofit/>
          </a:bodyPr>
          <a:lstStyle/>
          <a:p>
            <a:r>
              <a:rPr lang="en-US" sz="2800" b="1" u="sng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SERVICES PAGE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2BEE1677-CC78-4556-B945-DE49E720F5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2242" y="821987"/>
            <a:ext cx="9980579" cy="5659236"/>
          </a:xfrm>
        </p:spPr>
      </p:pic>
    </p:spTree>
    <p:extLst>
      <p:ext uri="{BB962C8B-B14F-4D97-AF65-F5344CB8AC3E}">
        <p14:creationId xmlns:p14="http://schemas.microsoft.com/office/powerpoint/2010/main" val="235714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BEC1D-E7B6-4A91-A0C0-49ABBEA03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945" y="0"/>
            <a:ext cx="10058400" cy="1371600"/>
          </a:xfrm>
        </p:spPr>
        <p:txBody>
          <a:bodyPr>
            <a:normAutofit/>
          </a:bodyPr>
          <a:lstStyle/>
          <a:p>
            <a:r>
              <a:rPr lang="en-US" sz="2400" b="1" u="sng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About us</a:t>
            </a:r>
          </a:p>
        </p:txBody>
      </p:sp>
      <p:pic>
        <p:nvPicPr>
          <p:cNvPr id="5" name="Content Placeholder 4" descr="Graphical user interface, website, Teams&#10;&#10;Description automatically generated">
            <a:extLst>
              <a:ext uri="{FF2B5EF4-FFF2-40B4-BE49-F238E27FC236}">
                <a16:creationId xmlns:a16="http://schemas.microsoft.com/office/drawing/2014/main" id="{A1BA38AC-88F9-4BA8-A05C-F417D9C571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0826" y="403698"/>
            <a:ext cx="7679248" cy="6050604"/>
          </a:xfrm>
        </p:spPr>
      </p:pic>
    </p:spTree>
    <p:extLst>
      <p:ext uri="{BB962C8B-B14F-4D97-AF65-F5344CB8AC3E}">
        <p14:creationId xmlns:p14="http://schemas.microsoft.com/office/powerpoint/2010/main" val="20966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FC2A0-9B37-47C6-BC26-094745771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689" y="0"/>
            <a:ext cx="10058400" cy="1371600"/>
          </a:xfrm>
        </p:spPr>
        <p:txBody>
          <a:bodyPr>
            <a:normAutofit/>
          </a:bodyPr>
          <a:lstStyle/>
          <a:p>
            <a:r>
              <a:rPr lang="en-US" sz="2800" b="1" u="sng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CONTACT US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C2C57768-B83C-475D-AFC5-FB7058AF58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5842" y="875490"/>
            <a:ext cx="9445469" cy="5622588"/>
          </a:xfrm>
        </p:spPr>
      </p:pic>
    </p:spTree>
    <p:extLst>
      <p:ext uri="{BB962C8B-B14F-4D97-AF65-F5344CB8AC3E}">
        <p14:creationId xmlns:p14="http://schemas.microsoft.com/office/powerpoint/2010/main" val="5761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3B9F9-45CA-44F2-B298-D105A456C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u="sng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Inquiry form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EFC233-1078-403B-B41B-631BB4FFE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7853" y="1032642"/>
            <a:ext cx="6889050" cy="5352392"/>
          </a:xfrm>
        </p:spPr>
      </p:pic>
    </p:spTree>
    <p:extLst>
      <p:ext uri="{BB962C8B-B14F-4D97-AF65-F5344CB8AC3E}">
        <p14:creationId xmlns:p14="http://schemas.microsoft.com/office/powerpoint/2010/main" val="297240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97E36-016F-452E-853C-6A1AE890D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02" y="107573"/>
            <a:ext cx="10058400" cy="1371600"/>
          </a:xfrm>
        </p:spPr>
        <p:txBody>
          <a:bodyPr>
            <a:normAutofit/>
          </a:bodyPr>
          <a:lstStyle/>
          <a:p>
            <a:r>
              <a:rPr lang="en-US" sz="2400" b="1" u="sng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PRODUCTION PAGE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90E6C07-0169-41DB-BF72-45A67FADE6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2537" y="1060315"/>
            <a:ext cx="8589523" cy="5359372"/>
          </a:xfrm>
        </p:spPr>
      </p:pic>
    </p:spTree>
    <p:extLst>
      <p:ext uri="{BB962C8B-B14F-4D97-AF65-F5344CB8AC3E}">
        <p14:creationId xmlns:p14="http://schemas.microsoft.com/office/powerpoint/2010/main" val="386194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34A532A-EA0D-41F9-B458-AF9358EF2F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59927E4-E194-47BE-91C2-B87D50CF51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92E9E5-79AF-4029-8FCA-9C327D54FD8F}">
  <ds:schemaRefs>
    <ds:schemaRef ds:uri="http://purl.org/dc/elements/1.1/"/>
    <ds:schemaRef ds:uri="16c05727-aa75-4e4a-9b5f-8a80a1165891"/>
    <ds:schemaRef ds:uri="71af3243-3dd4-4a8d-8c0d-dd76da1f02a5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Floral flourish</Template>
  <TotalTime>146</TotalTime>
  <Words>29</Words>
  <Application>Microsoft Office PowerPoint</Application>
  <PresentationFormat>Widescreen</PresentationFormat>
  <Paragraphs>10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Aharoni</vt:lpstr>
      <vt:lpstr>Algerian</vt:lpstr>
      <vt:lpstr>Avenir Next LT Pro</vt:lpstr>
      <vt:lpstr>Avenir Next LT Pro Light</vt:lpstr>
      <vt:lpstr>Garamond</vt:lpstr>
      <vt:lpstr>SavonVTI</vt:lpstr>
      <vt:lpstr>WEB  APPLICATION  FOR  PATHUM DANANSOORIYA  CULTURAL ENSAMBLE</vt:lpstr>
      <vt:lpstr>HOME PAGE</vt:lpstr>
      <vt:lpstr>LOGIN PAGE</vt:lpstr>
      <vt:lpstr>SIGNUP PAGE</vt:lpstr>
      <vt:lpstr>SERVICES PAGE</vt:lpstr>
      <vt:lpstr>About us</vt:lpstr>
      <vt:lpstr>CONTACT US</vt:lpstr>
      <vt:lpstr>Inquiry form</vt:lpstr>
      <vt:lpstr>PRODUCTION PAGE</vt:lpstr>
      <vt:lpstr>ADMIN LOGIN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 APPLICATION  FOR  PATHUM DANANSOORIYA  CULTURAL ENSAMBLE</dc:title>
  <dc:creator>Pitigala S D</dc:creator>
  <cp:lastModifiedBy>Pitigala S D</cp:lastModifiedBy>
  <cp:revision>1</cp:revision>
  <dcterms:created xsi:type="dcterms:W3CDTF">2021-12-08T09:03:28Z</dcterms:created>
  <dcterms:modified xsi:type="dcterms:W3CDTF">2021-12-09T02:36:53Z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